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56" r:id="rId21"/>
    <p:sldId id="272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817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841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723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5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71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06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17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20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4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66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5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83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70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10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59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5507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833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6628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797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9157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7729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70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5743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562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1864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97831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79772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947946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306009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093434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830895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126054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01164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1843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1910390710 h 166"/>
              <a:gd name="T8" fmla="*/ 2147483646 w 372"/>
              <a:gd name="T9" fmla="*/ 1712768286 h 166"/>
              <a:gd name="T10" fmla="*/ 2147483646 w 372"/>
              <a:gd name="T11" fmla="*/ 65875703 h 166"/>
              <a:gd name="T12" fmla="*/ 2147483646 w 372"/>
              <a:gd name="T13" fmla="*/ 4391713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A6ECF-05C5-4D14-92AC-530F0DD4D00F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C284D-8E43-4E4C-BC62-8FF2BE6A89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42261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60E7C-AB6F-4946-8914-E9446E340307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8869-2703-4D1F-AAA3-F24BBDB054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080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DD8C6-E877-4E70-84B5-53F0044A1114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DE944-50E0-4735-BB55-9CC137FB21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4823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0508B-ADCA-4830-868E-4332DACEF012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220DB-CD7E-4836-B6D0-0BB77ADE36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7619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7CBA0-F52F-4275-BE6D-F79B62074B75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1A2C9-6028-489F-BF65-5D22B7722B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2486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8367F-BB8F-4142-AD99-DAE96435A73D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E4AA2-301D-4DD5-B80C-B7AEDB7E86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2888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F131E-A8CA-4A2D-87C5-800DFECD51B0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6AD79-26D6-4C9C-96EA-F686C48637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9790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C4D4D-E60C-4119-9EE7-B89A86AA1ED8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4F97-11EA-4320-8CCD-7F860E08ED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4102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38436-2733-46E9-8BD3-1C6EAD644685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1DB9D-8A57-4C9C-BCE9-9362985C27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2820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FB96E-8167-4C78-92BD-394D00A648DA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0B72A-E764-494C-8C38-A6D460B188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491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2232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36AF7-C193-4DB4-BB81-E4B75E519ED3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2C9A8-BFA3-4536-BCAD-51FA1E0BFEA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4305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E690-EFEE-4976-9293-080AC25C2E2C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BE7F5-8D07-4117-B890-E632F1B0F8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56555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F2186-3809-4399-B5B4-1317A576CB12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B4F91-AC48-4ACE-9EC1-E2CA479D0F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9808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A19A2-DEF5-412D-8015-7889444D8D71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1B861-0C64-44D8-8B21-4D66CF886C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28164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7A6E5-0544-4073-8218-F4C355C4B076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3C6-A47D-4A4E-A7F7-019BBD1C5B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1756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AF26-9182-42AE-AD9C-2E412F53AB73}" type="datetimeFigureOut">
              <a:rPr lang="en-US" altLang="zh-TW"/>
              <a:pPr>
                <a:defRPr/>
              </a:pPr>
              <a:t>3/13/2018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9176-2608-4C70-B5E0-B21B88AFFA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6975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63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98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61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10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55E3C-E607-4FC0-AAFA-C115696AA86E}" type="datetimeFigureOut">
              <a:rPr lang="zh-TW" altLang="en-US" smtClean="0"/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EB2AC-8BB7-4E95-8CF1-5BD0462AEC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615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8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2621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334035256 w 22"/>
                <a:gd name="T1" fmla="*/ 2092026176 h 136"/>
                <a:gd name="T2" fmla="*/ 258117975 w 22"/>
                <a:gd name="T3" fmla="*/ 1230604787 h 136"/>
                <a:gd name="T4" fmla="*/ 0 w 22"/>
                <a:gd name="T5" fmla="*/ 0 h 136"/>
                <a:gd name="T6" fmla="*/ 0 w 22"/>
                <a:gd name="T7" fmla="*/ 538388859 h 136"/>
                <a:gd name="T8" fmla="*/ 303669123 w 22"/>
                <a:gd name="T9" fmla="*/ 1907434478 h 136"/>
                <a:gd name="T10" fmla="*/ 334035256 w 22"/>
                <a:gd name="T11" fmla="*/ 209202617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1331463414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1470804210 w 140"/>
                <a:gd name="T7" fmla="*/ 2147483646 h 504"/>
                <a:gd name="T8" fmla="*/ 0 w 140"/>
                <a:gd name="T9" fmla="*/ 0 h 504"/>
                <a:gd name="T10" fmla="*/ 92891241 w 140"/>
                <a:gd name="T11" fmla="*/ 939577574 h 504"/>
                <a:gd name="T12" fmla="*/ 1331463414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123725864 w 132"/>
                <a:gd name="T1" fmla="*/ 339357040 h 308"/>
                <a:gd name="T2" fmla="*/ 0 w 132"/>
                <a:gd name="T3" fmla="*/ 0 h 308"/>
                <a:gd name="T4" fmla="*/ 0 w 132"/>
                <a:gd name="T5" fmla="*/ 447336244 h 308"/>
                <a:gd name="T6" fmla="*/ 1051683611 w 132"/>
                <a:gd name="T7" fmla="*/ 2147483646 h 308"/>
                <a:gd name="T8" fmla="*/ 1902309252 w 132"/>
                <a:gd name="T9" fmla="*/ 2147483646 h 308"/>
                <a:gd name="T10" fmla="*/ 2041502324 w 132"/>
                <a:gd name="T11" fmla="*/ 2147483646 h 308"/>
                <a:gd name="T12" fmla="*/ 1190876683 w 132"/>
                <a:gd name="T13" fmla="*/ 2147483646 h 308"/>
                <a:gd name="T14" fmla="*/ 123725864 w 132"/>
                <a:gd name="T15" fmla="*/ 33935704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436271086 w 37"/>
                <a:gd name="T1" fmla="*/ 1213028493 h 79"/>
                <a:gd name="T2" fmla="*/ 576502770 w 37"/>
                <a:gd name="T3" fmla="*/ 1213028493 h 79"/>
                <a:gd name="T4" fmla="*/ 0 w 37"/>
                <a:gd name="T5" fmla="*/ 0 h 79"/>
                <a:gd name="T6" fmla="*/ 436271086 w 37"/>
                <a:gd name="T7" fmla="*/ 121302849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1794416005 w 178"/>
                <a:gd name="T3" fmla="*/ 2147483646 h 722"/>
                <a:gd name="T4" fmla="*/ 618763733 w 178"/>
                <a:gd name="T5" fmla="*/ 2147483646 h 722"/>
                <a:gd name="T6" fmla="*/ 185629513 w 178"/>
                <a:gd name="T7" fmla="*/ 786478582 h 722"/>
                <a:gd name="T8" fmla="*/ 0 w 178"/>
                <a:gd name="T9" fmla="*/ 0 h 722"/>
                <a:gd name="T10" fmla="*/ 510482144 w 178"/>
                <a:gd name="T11" fmla="*/ 2147483646 h 722"/>
                <a:gd name="T12" fmla="*/ 1655192887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70263008 w 23"/>
                <a:gd name="T1" fmla="*/ 2147483646 h 635"/>
                <a:gd name="T2" fmla="*/ 185740390 w 23"/>
                <a:gd name="T3" fmla="*/ 2147483646 h 635"/>
                <a:gd name="T4" fmla="*/ 340526015 w 23"/>
                <a:gd name="T5" fmla="*/ 2147483646 h 635"/>
                <a:gd name="T6" fmla="*/ 356003398 w 23"/>
                <a:gd name="T7" fmla="*/ 2147483646 h 635"/>
                <a:gd name="T8" fmla="*/ 263131235 w 23"/>
                <a:gd name="T9" fmla="*/ 2147483646 h 635"/>
                <a:gd name="T10" fmla="*/ 77390846 w 23"/>
                <a:gd name="T11" fmla="*/ 2147483646 h 635"/>
                <a:gd name="T12" fmla="*/ 232176471 w 23"/>
                <a:gd name="T13" fmla="*/ 0 h 635"/>
                <a:gd name="T14" fmla="*/ 185740390 w 23"/>
                <a:gd name="T15" fmla="*/ 0 h 635"/>
                <a:gd name="T16" fmla="*/ 15477382 w 23"/>
                <a:gd name="T17" fmla="*/ 2147483646 h 635"/>
                <a:gd name="T18" fmla="*/ 170263008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76911574 w 17"/>
                <a:gd name="T3" fmla="*/ 865646159 h 107"/>
                <a:gd name="T4" fmla="*/ 261503272 w 17"/>
                <a:gd name="T5" fmla="*/ 1654003676 h 107"/>
                <a:gd name="T6" fmla="*/ 169209384 w 17"/>
                <a:gd name="T7" fmla="*/ 711068875 h 107"/>
                <a:gd name="T8" fmla="*/ 153827069 w 17"/>
                <a:gd name="T9" fmla="*/ 66469490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77988609 w 41"/>
                <a:gd name="T3" fmla="*/ 1438567829 h 222"/>
                <a:gd name="T4" fmla="*/ 265162061 w 41"/>
                <a:gd name="T5" fmla="*/ 2147483646 h 222"/>
                <a:gd name="T6" fmla="*/ 374342954 w 41"/>
                <a:gd name="T7" fmla="*/ 2147483646 h 222"/>
                <a:gd name="T8" fmla="*/ 639505015 w 41"/>
                <a:gd name="T9" fmla="*/ 2147483646 h 222"/>
                <a:gd name="T10" fmla="*/ 592712640 w 41"/>
                <a:gd name="T11" fmla="*/ 2147483646 h 222"/>
                <a:gd name="T12" fmla="*/ 202769594 w 41"/>
                <a:gd name="T13" fmla="*/ 1423099358 h 222"/>
                <a:gd name="T14" fmla="*/ 124780985 w 41"/>
                <a:gd name="T15" fmla="*/ 340306368 h 222"/>
                <a:gd name="T16" fmla="*/ 109184843 w 41"/>
                <a:gd name="T17" fmla="*/ 278432483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108112772 w 450"/>
                <a:gd name="T1" fmla="*/ 2147483646 h 878"/>
                <a:gd name="T2" fmla="*/ 772222294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1372614510 h 878"/>
                <a:gd name="T10" fmla="*/ 2147483646 w 450"/>
                <a:gd name="T11" fmla="*/ 678594305 h 878"/>
                <a:gd name="T12" fmla="*/ 2147483646 w 450"/>
                <a:gd name="T13" fmla="*/ 15421973 h 878"/>
                <a:gd name="T14" fmla="*/ 2147483646 w 450"/>
                <a:gd name="T15" fmla="*/ 0 h 878"/>
                <a:gd name="T16" fmla="*/ 2147483646 w 450"/>
                <a:gd name="T17" fmla="*/ 663172332 h 878"/>
                <a:gd name="T18" fmla="*/ 2147483646 w 450"/>
                <a:gd name="T19" fmla="*/ 1357188610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695002815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108112772 w 450"/>
                <a:gd name="T31" fmla="*/ 2147483646 h 878"/>
                <a:gd name="T32" fmla="*/ 108112772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404860502 w 35"/>
                <a:gd name="T3" fmla="*/ 1131001729 h 73"/>
                <a:gd name="T4" fmla="*/ 545005736 w 35"/>
                <a:gd name="T5" fmla="*/ 1131001729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110255844 w 8"/>
                <a:gd name="T1" fmla="*/ 681543004 h 48"/>
                <a:gd name="T2" fmla="*/ 126007813 w 8"/>
                <a:gd name="T3" fmla="*/ 743502533 h 48"/>
                <a:gd name="T4" fmla="*/ 126007813 w 8"/>
                <a:gd name="T5" fmla="*/ 294302840 h 48"/>
                <a:gd name="T6" fmla="*/ 15751969 w 8"/>
                <a:gd name="T7" fmla="*/ 0 h 48"/>
                <a:gd name="T8" fmla="*/ 0 w 8"/>
                <a:gd name="T9" fmla="*/ 402731031 h 48"/>
                <a:gd name="T10" fmla="*/ 110255844 w 8"/>
                <a:gd name="T11" fmla="*/ 68154300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106891015 w 52"/>
                <a:gd name="T1" fmla="*/ 277669014 h 135"/>
                <a:gd name="T2" fmla="*/ 0 w 52"/>
                <a:gd name="T3" fmla="*/ 0 h 135"/>
                <a:gd name="T4" fmla="*/ 183239508 w 52"/>
                <a:gd name="T5" fmla="*/ 740445466 h 135"/>
                <a:gd name="T6" fmla="*/ 244320646 w 52"/>
                <a:gd name="T7" fmla="*/ 956412000 h 135"/>
                <a:gd name="T8" fmla="*/ 778771815 w 52"/>
                <a:gd name="T9" fmla="*/ 2082507782 h 135"/>
                <a:gd name="T10" fmla="*/ 794043077 w 52"/>
                <a:gd name="T11" fmla="*/ 2082507782 h 135"/>
                <a:gd name="T12" fmla="*/ 366482923 w 52"/>
                <a:gd name="T13" fmla="*/ 863854353 h 135"/>
                <a:gd name="T14" fmla="*/ 106891015 w 52"/>
                <a:gd name="T15" fmla="*/ 277669014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110684661 w 103"/>
                <a:gd name="T1" fmla="*/ 2147483646 h 920"/>
                <a:gd name="T2" fmla="*/ 411117865 w 103"/>
                <a:gd name="T3" fmla="*/ 2147483646 h 920"/>
                <a:gd name="T4" fmla="*/ 901295634 w 103"/>
                <a:gd name="T5" fmla="*/ 2147483646 h 920"/>
                <a:gd name="T6" fmla="*/ 1597032336 w 103"/>
                <a:gd name="T7" fmla="*/ 2147483646 h 920"/>
                <a:gd name="T8" fmla="*/ 1628657093 w 103"/>
                <a:gd name="T9" fmla="*/ 2147483646 h 920"/>
                <a:gd name="T10" fmla="*/ 1565407579 w 103"/>
                <a:gd name="T11" fmla="*/ 2147483646 h 920"/>
                <a:gd name="T12" fmla="*/ 1565407579 w 103"/>
                <a:gd name="T13" fmla="*/ 2147483646 h 920"/>
                <a:gd name="T14" fmla="*/ 996169906 w 103"/>
                <a:gd name="T15" fmla="*/ 2147483646 h 920"/>
                <a:gd name="T16" fmla="*/ 474367379 w 103"/>
                <a:gd name="T17" fmla="*/ 2147483646 h 920"/>
                <a:gd name="T18" fmla="*/ 142309418 w 103"/>
                <a:gd name="T19" fmla="*/ 2147483646 h 920"/>
                <a:gd name="T20" fmla="*/ 47435147 w 103"/>
                <a:gd name="T21" fmla="*/ 1445313264 h 920"/>
                <a:gd name="T22" fmla="*/ 15810390 w 103"/>
                <a:gd name="T23" fmla="*/ 0 h 920"/>
                <a:gd name="T24" fmla="*/ 0 w 103"/>
                <a:gd name="T25" fmla="*/ 0 h 920"/>
                <a:gd name="T26" fmla="*/ 15810390 w 103"/>
                <a:gd name="T27" fmla="*/ 1445313264 h 920"/>
                <a:gd name="T28" fmla="*/ 110684661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842409880 w 88"/>
                <a:gd name="T1" fmla="*/ 2147483646 h 330"/>
                <a:gd name="T2" fmla="*/ 1398719344 w 88"/>
                <a:gd name="T3" fmla="*/ 2147483646 h 330"/>
                <a:gd name="T4" fmla="*/ 1398719344 w 88"/>
                <a:gd name="T5" fmla="*/ 2147483646 h 330"/>
                <a:gd name="T6" fmla="*/ 1398719344 w 88"/>
                <a:gd name="T7" fmla="*/ 2147483646 h 330"/>
                <a:gd name="T8" fmla="*/ 985460087 w 88"/>
                <a:gd name="T9" fmla="*/ 2147483646 h 330"/>
                <a:gd name="T10" fmla="*/ 0 w 88"/>
                <a:gd name="T11" fmla="*/ 0 h 330"/>
                <a:gd name="T12" fmla="*/ 111263488 w 88"/>
                <a:gd name="T13" fmla="*/ 992310910 h 330"/>
                <a:gd name="T14" fmla="*/ 842409880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94507976 w 90"/>
                <a:gd name="T1" fmla="*/ 235809526 h 207"/>
                <a:gd name="T2" fmla="*/ 0 w 90"/>
                <a:gd name="T3" fmla="*/ 0 h 207"/>
                <a:gd name="T4" fmla="*/ 15751991 w 90"/>
                <a:gd name="T5" fmla="*/ 455898152 h 207"/>
                <a:gd name="T6" fmla="*/ 661543926 w 90"/>
                <a:gd name="T7" fmla="*/ 1996514571 h 207"/>
                <a:gd name="T8" fmla="*/ 1260079889 w 90"/>
                <a:gd name="T9" fmla="*/ 2147483646 h 207"/>
                <a:gd name="T10" fmla="*/ 1417591859 w 90"/>
                <a:gd name="T11" fmla="*/ 2147483646 h 207"/>
                <a:gd name="T12" fmla="*/ 787551915 w 90"/>
                <a:gd name="T13" fmla="*/ 1933630974 h 207"/>
                <a:gd name="T14" fmla="*/ 94507976 w 90"/>
                <a:gd name="T15" fmla="*/ 23580952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596387350 w 115"/>
                <a:gd name="T1" fmla="*/ 2147483646 h 467"/>
                <a:gd name="T2" fmla="*/ 1232853715 w 115"/>
                <a:gd name="T3" fmla="*/ 2147483646 h 467"/>
                <a:gd name="T4" fmla="*/ 458368842 w 115"/>
                <a:gd name="T5" fmla="*/ 2147483646 h 467"/>
                <a:gd name="T6" fmla="*/ 205473631 w 115"/>
                <a:gd name="T7" fmla="*/ 834088423 h 467"/>
                <a:gd name="T8" fmla="*/ 0 w 115"/>
                <a:gd name="T9" fmla="*/ 0 h 467"/>
                <a:gd name="T10" fmla="*/ 331923224 w 115"/>
                <a:gd name="T11" fmla="*/ 2147483646 h 467"/>
                <a:gd name="T12" fmla="*/ 1090600904 w 115"/>
                <a:gd name="T13" fmla="*/ 2147483646 h 467"/>
                <a:gd name="T14" fmla="*/ 1627997760 w 115"/>
                <a:gd name="T15" fmla="*/ 2147483646 h 467"/>
                <a:gd name="T16" fmla="*/ 1817668174 w 115"/>
                <a:gd name="T17" fmla="*/ 2147483646 h 467"/>
                <a:gd name="T18" fmla="*/ 1770250570 w 115"/>
                <a:gd name="T19" fmla="*/ 2147483646 h 467"/>
                <a:gd name="T20" fmla="*/ 1596387350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73753372 w 36"/>
                <a:gd name="T1" fmla="*/ 2147483646 h 633"/>
                <a:gd name="T2" fmla="*/ 209338926 w 36"/>
                <a:gd name="T3" fmla="*/ 2147483646 h 633"/>
                <a:gd name="T4" fmla="*/ 80514045 w 36"/>
                <a:gd name="T5" fmla="*/ 2147483646 h 633"/>
                <a:gd name="T6" fmla="*/ 209338926 w 36"/>
                <a:gd name="T7" fmla="*/ 2147483646 h 633"/>
                <a:gd name="T8" fmla="*/ 354267417 w 36"/>
                <a:gd name="T9" fmla="*/ 1554425528 h 633"/>
                <a:gd name="T10" fmla="*/ 579709955 w 36"/>
                <a:gd name="T11" fmla="*/ 0 h 633"/>
                <a:gd name="T12" fmla="*/ 563606343 w 36"/>
                <a:gd name="T13" fmla="*/ 0 h 633"/>
                <a:gd name="T14" fmla="*/ 322060194 w 36"/>
                <a:gd name="T15" fmla="*/ 1554425528 h 633"/>
                <a:gd name="T16" fmla="*/ 161032104 w 36"/>
                <a:gd name="T17" fmla="*/ 2147483646 h 633"/>
                <a:gd name="T18" fmla="*/ 16103612 w 36"/>
                <a:gd name="T19" fmla="*/ 2147483646 h 633"/>
                <a:gd name="T20" fmla="*/ 112721269 w 36"/>
                <a:gd name="T21" fmla="*/ 2147483646 h 633"/>
                <a:gd name="T22" fmla="*/ 257649761 w 36"/>
                <a:gd name="T23" fmla="*/ 2147483646 h 633"/>
                <a:gd name="T24" fmla="*/ 273753372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346523469 w 28"/>
                <a:gd name="T1" fmla="*/ 923021860 h 59"/>
                <a:gd name="T2" fmla="*/ 441027344 w 28"/>
                <a:gd name="T3" fmla="*/ 923021860 h 59"/>
                <a:gd name="T4" fmla="*/ 0 w 28"/>
                <a:gd name="T5" fmla="*/ 0 h 59"/>
                <a:gd name="T6" fmla="*/ 346523469 w 28"/>
                <a:gd name="T7" fmla="*/ 92302186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64496489 w 17"/>
                <a:gd name="T1" fmla="*/ 847377402 h 107"/>
                <a:gd name="T2" fmla="*/ 274108069 w 17"/>
                <a:gd name="T3" fmla="*/ 1679063951 h 107"/>
                <a:gd name="T4" fmla="*/ 161241221 w 17"/>
                <a:gd name="T5" fmla="*/ 690456982 h 107"/>
                <a:gd name="T6" fmla="*/ 145115092 w 17"/>
                <a:gd name="T7" fmla="*/ 674762167 h 107"/>
                <a:gd name="T8" fmla="*/ 0 w 17"/>
                <a:gd name="T9" fmla="*/ 0 h 107"/>
                <a:gd name="T10" fmla="*/ 0 w 17"/>
                <a:gd name="T11" fmla="*/ 125538713 h 107"/>
                <a:gd name="T12" fmla="*/ 64496489 w 17"/>
                <a:gd name="T13" fmla="*/ 84737740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126350140 w 294"/>
                <a:gd name="T1" fmla="*/ 2147483646 h 568"/>
                <a:gd name="T2" fmla="*/ 552784347 w 294"/>
                <a:gd name="T3" fmla="*/ 2147483646 h 568"/>
                <a:gd name="T4" fmla="*/ 1563593416 w 294"/>
                <a:gd name="T5" fmla="*/ 2147483646 h 568"/>
                <a:gd name="T6" fmla="*/ 2147483646 w 294"/>
                <a:gd name="T7" fmla="*/ 1869089766 h 568"/>
                <a:gd name="T8" fmla="*/ 2147483646 w 294"/>
                <a:gd name="T9" fmla="*/ 910983896 h 568"/>
                <a:gd name="T10" fmla="*/ 2147483646 w 294"/>
                <a:gd name="T11" fmla="*/ 439783962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424077958 h 568"/>
                <a:gd name="T18" fmla="*/ 2147483646 w 294"/>
                <a:gd name="T19" fmla="*/ 879571888 h 568"/>
                <a:gd name="T20" fmla="*/ 2147483646 w 294"/>
                <a:gd name="T21" fmla="*/ 1837677758 h 568"/>
                <a:gd name="T22" fmla="*/ 1500416359 w 294"/>
                <a:gd name="T23" fmla="*/ 2147483646 h 568"/>
                <a:gd name="T24" fmla="*/ 473814019 w 294"/>
                <a:gd name="T25" fmla="*/ 2147483646 h 568"/>
                <a:gd name="T26" fmla="*/ 0 w 294"/>
                <a:gd name="T27" fmla="*/ 2147483646 h 568"/>
                <a:gd name="T28" fmla="*/ 110556869 w 294"/>
                <a:gd name="T29" fmla="*/ 2147483646 h 568"/>
                <a:gd name="T30" fmla="*/ 126350140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304079525 w 25"/>
                <a:gd name="T3" fmla="*/ 828513255 h 53"/>
                <a:gd name="T4" fmla="*/ 400104007 w 25"/>
                <a:gd name="T5" fmla="*/ 828513255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108742655 w 29"/>
                <a:gd name="T3" fmla="*/ 1397863960 h 141"/>
                <a:gd name="T4" fmla="*/ 279621155 w 29"/>
                <a:gd name="T5" fmla="*/ 1837639560 h 141"/>
                <a:gd name="T6" fmla="*/ 450499655 w 29"/>
                <a:gd name="T7" fmla="*/ 2147483646 h 141"/>
                <a:gd name="T8" fmla="*/ 419429762 w 29"/>
                <a:gd name="T9" fmla="*/ 2120352729 h 141"/>
                <a:gd name="T10" fmla="*/ 124275631 w 29"/>
                <a:gd name="T11" fmla="*/ 345540519 h 141"/>
                <a:gd name="T12" fmla="*/ 62139786 w 29"/>
                <a:gd name="T13" fmla="*/ 172768278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402731031 h 48"/>
                <a:gd name="T2" fmla="*/ 63003906 w 8"/>
                <a:gd name="T3" fmla="*/ 573114814 h 48"/>
                <a:gd name="T4" fmla="*/ 126007813 w 8"/>
                <a:gd name="T5" fmla="*/ 743502533 h 48"/>
                <a:gd name="T6" fmla="*/ 110255844 w 8"/>
                <a:gd name="T7" fmla="*/ 294302840 h 48"/>
                <a:gd name="T8" fmla="*/ 0 w 8"/>
                <a:gd name="T9" fmla="*/ 0 h 48"/>
                <a:gd name="T10" fmla="*/ 0 w 8"/>
                <a:gd name="T11" fmla="*/ 61959528 h 48"/>
                <a:gd name="T12" fmla="*/ 0 w 8"/>
                <a:gd name="T13" fmla="*/ 40273103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73259750 w 44"/>
                <a:gd name="T1" fmla="*/ 439440880 h 111"/>
                <a:gd name="T2" fmla="*/ 0 w 44"/>
                <a:gd name="T3" fmla="*/ 0 h 111"/>
                <a:gd name="T4" fmla="*/ 173259750 w 44"/>
                <a:gd name="T5" fmla="*/ 769022530 h 111"/>
                <a:gd name="T6" fmla="*/ 220515656 w 44"/>
                <a:gd name="T7" fmla="*/ 910269545 h 111"/>
                <a:gd name="T8" fmla="*/ 614287094 w 44"/>
                <a:gd name="T9" fmla="*/ 1742067645 h 111"/>
                <a:gd name="T10" fmla="*/ 693042969 w 44"/>
                <a:gd name="T11" fmla="*/ 1742067645 h 111"/>
                <a:gd name="T12" fmla="*/ 346523469 w 44"/>
                <a:gd name="T13" fmla="*/ 816102227 h 111"/>
                <a:gd name="T14" fmla="*/ 173259750 w 44"/>
                <a:gd name="T15" fmla="*/ 43944088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3A0365C-6E03-4075-BC76-163F2ECFD231}" type="datetimeFigureOut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3/13/2018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FEFFFF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7A1DBC9-D8BE-4AA3-A33A-F4066354197A}" type="slidenum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692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poli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0" y="3704897"/>
            <a:ext cx="3137336" cy="313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123524" y="346843"/>
            <a:ext cx="3824180" cy="2459421"/>
          </a:xfrm>
          <a:prstGeom prst="cloudCallout">
            <a:avLst>
              <a:gd name="adj1" fmla="val -5811"/>
              <a:gd name="adj2" fmla="val 8771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Let’s count!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ãmicky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52" y="2723943"/>
            <a:ext cx="5251630" cy="39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4189166" y="244500"/>
            <a:ext cx="4139490" cy="2459421"/>
          </a:xfrm>
          <a:prstGeom prst="cloudCallout">
            <a:avLst>
              <a:gd name="adj1" fmla="val -11329"/>
              <a:gd name="adj2" fmla="val 7232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How old are you?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6" descr="ãzootopia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23" y="3315569"/>
            <a:ext cx="4500970" cy="343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雲朵形圖說文字 8"/>
          <p:cNvSpPr/>
          <p:nvPr/>
        </p:nvSpPr>
        <p:spPr>
          <a:xfrm>
            <a:off x="8570119" y="134143"/>
            <a:ext cx="3742750" cy="2459421"/>
          </a:xfrm>
          <a:prstGeom prst="cloudCallout">
            <a:avLst>
              <a:gd name="adj1" fmla="val -39323"/>
              <a:gd name="adj2" fmla="val 9668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How are you?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2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788276" y="271738"/>
            <a:ext cx="117877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fat cat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on a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mat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6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058" name="Picture 2" descr="「boots cat f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4" y="1765737"/>
            <a:ext cx="11469415" cy="45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1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2531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3238" y="136525"/>
            <a:ext cx="1917700" cy="1768475"/>
          </a:xfrm>
        </p:spPr>
      </p:pic>
      <p:pic>
        <p:nvPicPr>
          <p:cNvPr id="22532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6738" y="479425"/>
            <a:ext cx="1919287" cy="1768475"/>
          </a:xfrm>
        </p:spPr>
      </p:pic>
      <p:pic>
        <p:nvPicPr>
          <p:cNvPr id="2253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660400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75" y="2049463"/>
            <a:ext cx="19192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524125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697163"/>
            <a:ext cx="191928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5" y="4292600"/>
            <a:ext cx="19177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465638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247900"/>
            <a:ext cx="19192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13" y="280988"/>
            <a:ext cx="191928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4651375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: 圓角 14"/>
          <p:cNvSpPr/>
          <p:nvPr/>
        </p:nvSpPr>
        <p:spPr>
          <a:xfrm>
            <a:off x="947738" y="479425"/>
            <a:ext cx="10714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eleven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4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3555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8413" y="4697413"/>
            <a:ext cx="1776412" cy="1930400"/>
          </a:xfrm>
        </p:spPr>
      </p:pic>
      <p:pic>
        <p:nvPicPr>
          <p:cNvPr id="2355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087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1946275"/>
            <a:ext cx="1778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4389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69875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389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2554288"/>
            <a:ext cx="17780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269875"/>
            <a:ext cx="1778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290988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25" y="484028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1506538"/>
            <a:ext cx="177641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422275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: 圓角 15"/>
          <p:cNvSpPr/>
          <p:nvPr/>
        </p:nvSpPr>
        <p:spPr>
          <a:xfrm>
            <a:off x="947738" y="479425"/>
            <a:ext cx="10714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twelve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6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4579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213" y="109538"/>
            <a:ext cx="2049462" cy="2100262"/>
          </a:xfrm>
        </p:spPr>
      </p:pic>
      <p:pic>
        <p:nvPicPr>
          <p:cNvPr id="24580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278063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4654550"/>
            <a:ext cx="204946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3706813"/>
            <a:ext cx="204946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1041400"/>
            <a:ext cx="20478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757738"/>
            <a:ext cx="204946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554288"/>
            <a:ext cx="204787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14313"/>
            <a:ext cx="204787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3328988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23888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4654550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188" y="2430463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177800"/>
            <a:ext cx="20478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: 圓角 16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thirteen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4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5603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188" y="363538"/>
            <a:ext cx="2117725" cy="1603375"/>
          </a:xfrm>
        </p:spPr>
      </p:pic>
      <p:pic>
        <p:nvPicPr>
          <p:cNvPr id="2560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178050"/>
            <a:ext cx="21161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124325"/>
            <a:ext cx="21161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5137150"/>
            <a:ext cx="21161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3529013"/>
            <a:ext cx="21177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95475"/>
            <a:ext cx="211613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131763"/>
            <a:ext cx="211772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192588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327275"/>
            <a:ext cx="211613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461963"/>
            <a:ext cx="2116137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5095875"/>
            <a:ext cx="21161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0" y="3295650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1690688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100013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: 圓角 17"/>
          <p:cNvSpPr/>
          <p:nvPr/>
        </p:nvSpPr>
        <p:spPr>
          <a:xfrm>
            <a:off x="668338" y="479425"/>
            <a:ext cx="11349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fourteen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4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662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350" y="239713"/>
            <a:ext cx="2705100" cy="1682750"/>
          </a:xfrm>
        </p:spPr>
      </p:pic>
      <p:pic>
        <p:nvPicPr>
          <p:cNvPr id="2662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714750"/>
            <a:ext cx="268763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005013"/>
            <a:ext cx="27051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5488" y="220663"/>
            <a:ext cx="2762250" cy="1720850"/>
          </a:xfrm>
        </p:spPr>
      </p:pic>
      <p:pic>
        <p:nvPicPr>
          <p:cNvPr id="2663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2038350"/>
            <a:ext cx="26939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3759200"/>
            <a:ext cx="2763837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79400"/>
            <a:ext cx="2679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068513"/>
            <a:ext cx="276383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73488"/>
            <a:ext cx="27622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0" y="239713"/>
            <a:ext cx="276383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101850"/>
            <a:ext cx="27622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5" y="3765550"/>
            <a:ext cx="276383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306388"/>
            <a:ext cx="276383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5308600"/>
            <a:ext cx="2489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5303838"/>
            <a:ext cx="24876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5308600"/>
            <a:ext cx="2489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: 圓角 19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fifteen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0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arning english with Peppa Pig Cartoon - Numbers with subtit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ãèçå°äºº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96" y="0"/>
            <a:ext cx="8026728" cy="68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137337" y="662152"/>
            <a:ext cx="725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11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686096" y="662152"/>
            <a:ext cx="725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11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234855" y="662152"/>
            <a:ext cx="725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13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314495" y="3810000"/>
            <a:ext cx="725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11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886902" y="3810000"/>
            <a:ext cx="725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12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6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I can do i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39" y="171072"/>
            <a:ext cx="6826469" cy="61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Dino on the go 2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6" t="6070" b="11330"/>
          <a:stretch/>
        </p:blipFill>
        <p:spPr bwMode="auto">
          <a:xfrm>
            <a:off x="614854" y="171072"/>
            <a:ext cx="4666593" cy="6232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5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You are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986" name="Picture 2" descr="「very angry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30" y="1966693"/>
            <a:ext cx="7663101" cy="426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7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3613671" y="358442"/>
            <a:ext cx="51677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 am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012" name="Picture 4" descr="「sadnes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25" y="1687020"/>
            <a:ext cx="7877391" cy="47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0" y="271738"/>
            <a:ext cx="117877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bad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to be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sad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6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4036" name="Picture 4" descr="「inside out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12"/>
          <a:stretch/>
        </p:blipFill>
        <p:spPr bwMode="auto">
          <a:xfrm>
            <a:off x="8957988" y="1599320"/>
            <a:ext cx="3234012" cy="50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「inside out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3"/>
          <a:stretch/>
        </p:blipFill>
        <p:spPr bwMode="auto">
          <a:xfrm>
            <a:off x="5489218" y="1599320"/>
            <a:ext cx="3308145" cy="496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「thumbs dow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13" y="2333295"/>
            <a:ext cx="3247697" cy="324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37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0178" name="Picture 2" descr="「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11" y="3495495"/>
            <a:ext cx="3352799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「boots c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04" y="3495495"/>
            <a:ext cx="4348161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7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9154" name="Picture 2" descr="「baymax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88" y="3150914"/>
            <a:ext cx="3707086" cy="37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「f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22" y="3150914"/>
            <a:ext cx="3692939" cy="369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2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8130" name="Picture 2" descr="「m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6" y="3450130"/>
            <a:ext cx="4625356" cy="34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「aladdin m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25" y="3450130"/>
            <a:ext cx="5334496" cy="34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1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3025639" y="433677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It’s a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7106" name="Picture 2" descr="「boots 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98" y="1836683"/>
            <a:ext cx="5929915" cy="444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56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620442" y="342677"/>
            <a:ext cx="73591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6084" name="Picture 4" descr="「Shrek fat cat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89" y="1802632"/>
            <a:ext cx="7585294" cy="490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61</Words>
  <Application>Microsoft Office PowerPoint</Application>
  <PresentationFormat>寬螢幕</PresentationFormat>
  <Paragraphs>25</Paragraphs>
  <Slides>18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18</vt:i4>
      </vt:variant>
    </vt:vector>
  </HeadingPairs>
  <TitlesOfParts>
    <vt:vector size="35" baseType="lpstr">
      <vt:lpstr>Microsoft JhengHei UI</vt:lpstr>
      <vt:lpstr>微軟正黑體</vt:lpstr>
      <vt:lpstr>新細明體</vt:lpstr>
      <vt:lpstr>Arial</vt:lpstr>
      <vt:lpstr>Arial Rounded MT Bold</vt:lpstr>
      <vt:lpstr>Calibri</vt:lpstr>
      <vt:lpstr>Calibri Light</vt:lpstr>
      <vt:lpstr>Calisto MT</vt:lpstr>
      <vt:lpstr>Century Gothic</vt:lpstr>
      <vt:lpstr>Comic Sans MS</vt:lpstr>
      <vt:lpstr>Trebuchet MS</vt:lpstr>
      <vt:lpstr>Wingdings 2</vt:lpstr>
      <vt:lpstr>Wingdings 3</vt:lpstr>
      <vt:lpstr>Office 佈景主題</vt:lpstr>
      <vt:lpstr>1_Office 佈景主題</vt:lpstr>
      <vt:lpstr>石板</vt:lpstr>
      <vt:lpstr>絲縷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</cp:revision>
  <dcterms:created xsi:type="dcterms:W3CDTF">2018-03-13T01:14:06Z</dcterms:created>
  <dcterms:modified xsi:type="dcterms:W3CDTF">2018-03-13T03:32:44Z</dcterms:modified>
</cp:coreProperties>
</file>